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1B346-363F-E3CE-ABED-ECD8E542C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DCC400-FFCC-8F5E-FAC8-DB5DB1B74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7BDBFC-3453-290D-DBC4-43BC3665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177FA3-0BDB-E6A0-1E0A-DE11E392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E89C47-3C11-A482-9E5E-D768C2E4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31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11301D-5634-6AF7-639E-197798D3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92187CC-FD4F-C6EE-CCAB-F92373640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DDD6A2-D8CE-63F7-D657-E8B26622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1FDDB2-EA11-8E3C-B8B8-10579200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55A10B9-93C5-2A8D-70C8-A3BA7F6B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64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06F3F61-CE1F-7B4D-721E-EE73B4AD7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FB1469D-94A4-A437-54DD-1F9B0A29B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4400CF-0BF4-6A98-756F-DCF607FB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B9771D-3CA9-F8C6-1072-AEC0502B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50CCDE-0B66-18ED-7097-886FDE3D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83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3A9077-3898-9A3F-FE50-0C79AB0D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44E38E-1AAE-F7E5-9122-2DA67F2E2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1C9440-A699-43F0-F5C8-930158F6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7C9E87-45AF-A91F-B2A5-2B81D04F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DF7303-C2BA-5069-EE0B-E9077B9B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17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2E53E4-0570-A45A-7C52-8A173808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D091E20-0EE3-45CA-FC30-460EF574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E8C70B-E087-8F5C-D693-65C89C06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734363-E317-9110-CDC9-7B178B99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1417C6-F08D-4D66-9F26-70F0A28E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07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FA8FBD-B920-EB12-D761-35E49A5A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97A13C-FFAC-3083-A014-BB251D496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4B58AD6-B160-81D0-493A-9C2ED76BD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A97EF50-3BD9-8AD2-E108-CE51292C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94513AC-0EB4-16E3-113D-63E11880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BF0FB93-7492-3572-D8FC-70D383C5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57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01B0A9-9849-6281-0073-C48F51B6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E033FE8-8B89-8EB0-70BF-166193090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C95312-0FFE-0407-3D1B-007EB171D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B96B31-2C0B-D4C5-65AA-5BAB6DC5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097C568-CA5E-055C-0183-C52D3DA97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030A5E6-1957-4840-FEF4-15CB28F7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B791284-D39B-CCBE-EE6D-63A1C94C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B9D7DCA-27CF-84C4-B8C6-0D808DC0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47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BA0755-23DB-364C-156A-75A8C7FD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F6D9A2F-4B54-345F-3D7F-70512B6D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0C1488-D86D-4A1C-1FB3-941C2CAD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49EFB52-803D-616D-B06F-67698344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00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A29DC27-F65E-04E3-D584-EB402B81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0E79AA3-0B88-01B5-DD5F-E6D06AFC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99EAE1-A3BA-D441-D8BC-349F0075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12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80602B-8061-69B2-5EF2-1A56D7AC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9E0AF6-24F3-2B99-AF0F-6ED2C698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0EA6B9-ED9F-57D3-6FD1-1B4498362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ED90C36-24FE-F7C7-86FF-C8A89780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A047EB5-3147-0E21-B9D8-ED2C6E1D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188037-C314-2B4E-53C6-30DE2E18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137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57AB51-9A32-0CFB-142B-88D7BCC8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8D415CE-149B-C8B2-E20B-1D4B599CB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0C12E8-2B9D-F577-A5C0-E02F37EE0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B5FE110-E5DA-02E1-6A98-22935226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0274345-D4EF-37F8-2CA9-00E5007E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C528D9-C390-B04E-93D6-27CE8674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1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85A30F8-917B-9E2E-A332-C19AECEA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8D8770C-9ABC-11D7-B75E-DBECFF72A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3FCC3A-3C16-320A-EEB6-8744E6D8B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9EEB8-D007-4FE0-8454-2FDD5F19605F}" type="datetimeFigureOut">
              <a:rPr lang="ko-KR" altLang="en-US" smtClean="0"/>
              <a:t>2023-02-13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9B9B99E-5BD2-BCBA-0798-495A6BABB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0D4F58-CA8E-DBEA-6C11-1DF8CFA21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668E-EC30-424D-9032-D2ABFCCA2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551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62275A3-079E-3122-D03A-89B6E53F7AD2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Main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EA9136E-3706-2496-95D7-102EA91EC836}"/>
              </a:ext>
            </a:extLst>
          </p:cNvPr>
          <p:cNvSpPr/>
          <p:nvPr/>
        </p:nvSpPr>
        <p:spPr>
          <a:xfrm>
            <a:off x="7437748" y="1202428"/>
            <a:ext cx="4128940" cy="4632764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IMM Credit and Solutions, Inc.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IMM Credit and Solutions is a rapidly growing private credit firm. </a:t>
            </a:r>
            <a:br>
              <a:rPr lang="en-US" altLang="ko-KR" dirty="0"/>
            </a:br>
            <a:r>
              <a:rPr lang="en-US" altLang="ko-KR" dirty="0"/>
              <a:t>IMM Credit and solutions is a wholly owned subsidiary of IMM Holdings, Inc., which is a leading comprehensive Private Capital Management firm in Korea with strong value creation capability.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View more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endParaRPr lang="en-US" altLang="ko-KR" dirty="0"/>
          </a:p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FBE7639-7BF9-39A2-B8C7-6D6B719E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0" y="1202428"/>
            <a:ext cx="6694103" cy="34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D7377D-CCC0-AD4F-8DA2-07547B25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05" y="1344749"/>
            <a:ext cx="6622716" cy="41685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6CF007-940D-E15E-7AC1-8A7F510130BC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Value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47D90B9-8B55-BB65-7FB8-C5F1B8EA59C1}"/>
              </a:ext>
            </a:extLst>
          </p:cNvPr>
          <p:cNvSpPr/>
          <p:nvPr/>
        </p:nvSpPr>
        <p:spPr>
          <a:xfrm>
            <a:off x="8059918" y="999587"/>
            <a:ext cx="3506771" cy="51187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3140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17AD98D-578E-12EE-BF75-631D95673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8" y="857838"/>
            <a:ext cx="9030483" cy="459085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C9A242-01E3-6504-6BD4-79EAC206EB75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Value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2309F53-C678-FB44-1C19-EAB2D9CBD465}"/>
              </a:ext>
            </a:extLst>
          </p:cNvPr>
          <p:cNvSpPr/>
          <p:nvPr/>
        </p:nvSpPr>
        <p:spPr>
          <a:xfrm>
            <a:off x="874636" y="5597429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32333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3FCA56-84CB-CE23-D5FD-473729DB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99" y="742717"/>
            <a:ext cx="8779001" cy="429119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E3F5F1-A566-4A44-F2B3-C4CC7C99B51E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Value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0EE2221-497D-6277-CF70-23C9CDD6786C}"/>
              </a:ext>
            </a:extLst>
          </p:cNvPr>
          <p:cNvSpPr/>
          <p:nvPr/>
        </p:nvSpPr>
        <p:spPr>
          <a:xfrm>
            <a:off x="912342" y="5222448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36674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1180A63-2A67-F740-B847-83EF3EC3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0" y="373156"/>
            <a:ext cx="5915410" cy="51591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F4C2B7D-BDEF-FD48-DA74-1D0AC3C07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49" y="373156"/>
            <a:ext cx="5686425" cy="515918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74BFBE0-7005-1CAA-4FA7-4BA4E505CBFB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Value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ACB2ABC-4E42-0CD4-2FCD-5E6D9C085DA2}"/>
              </a:ext>
            </a:extLst>
          </p:cNvPr>
          <p:cNvSpPr/>
          <p:nvPr/>
        </p:nvSpPr>
        <p:spPr>
          <a:xfrm>
            <a:off x="403294" y="5808628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215232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623B69-D322-4806-FB43-1A06413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18" y="1741023"/>
            <a:ext cx="6035563" cy="337595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1B99EC7-9AD3-99A9-5BB2-9E426A94ED84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Value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BCFEF25-D92C-57C2-B09C-FDA247DD2E41}"/>
              </a:ext>
            </a:extLst>
          </p:cNvPr>
          <p:cNvSpPr/>
          <p:nvPr/>
        </p:nvSpPr>
        <p:spPr>
          <a:xfrm>
            <a:off x="912342" y="5222448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207596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8B619CF-7492-0242-8F7A-CE37C38B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952740"/>
            <a:ext cx="10007829" cy="35055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AFB5A4A-230E-7660-70C8-CFAD9B8E99BA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Team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A7D6CDF-680A-C6E6-6DBD-F1EDFC77AB0E}"/>
              </a:ext>
            </a:extLst>
          </p:cNvPr>
          <p:cNvSpPr/>
          <p:nvPr/>
        </p:nvSpPr>
        <p:spPr>
          <a:xfrm>
            <a:off x="333375" y="4572000"/>
            <a:ext cx="10073817" cy="163083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04929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980FE38-2F2A-3677-279E-5993F15E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86" y="1405714"/>
            <a:ext cx="5395428" cy="40465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0524931-C8DA-9F86-4843-EA71860EA3C4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Team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DF2F2B-AFD2-EA59-5EAE-375D54D1C1F9}"/>
              </a:ext>
            </a:extLst>
          </p:cNvPr>
          <p:cNvSpPr/>
          <p:nvPr/>
        </p:nvSpPr>
        <p:spPr>
          <a:xfrm>
            <a:off x="912342" y="5222448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3472543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397A48-ACD3-FAB2-6260-E2B48B14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33" y="1037998"/>
            <a:ext cx="9121930" cy="29720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DD3D64A-3EB8-5C55-8FBF-31DE94140B6D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B93390B-B2C4-2BE4-BEE3-F64DAEBEAA1E}"/>
              </a:ext>
            </a:extLst>
          </p:cNvPr>
          <p:cNvSpPr/>
          <p:nvPr/>
        </p:nvSpPr>
        <p:spPr>
          <a:xfrm>
            <a:off x="239107" y="4609707"/>
            <a:ext cx="10073817" cy="163083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379772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60C8FA-8447-28A7-3F4B-697C2FE7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8" y="603365"/>
            <a:ext cx="10467000" cy="599746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287C51C-E1D5-C1CB-FC59-9C005113DB25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EDE0185-8942-9CFC-9AB5-B01079CF6D20}"/>
              </a:ext>
            </a:extLst>
          </p:cNvPr>
          <p:cNvSpPr/>
          <p:nvPr/>
        </p:nvSpPr>
        <p:spPr>
          <a:xfrm>
            <a:off x="9499023" y="2813778"/>
            <a:ext cx="2249969" cy="157663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3757003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4BEBB5-A62C-7A7B-C613-95A50578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16" y="1017061"/>
            <a:ext cx="10463167" cy="482387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480F76C-75DB-0806-3BFC-6F6A656B7358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Portfolio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87D0967-688F-28AB-AD81-03B018B47068}"/>
              </a:ext>
            </a:extLst>
          </p:cNvPr>
          <p:cNvSpPr/>
          <p:nvPr/>
        </p:nvSpPr>
        <p:spPr>
          <a:xfrm>
            <a:off x="864416" y="5783171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229976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09B93E0-46A7-CF21-CBC5-FB625B0E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1122363"/>
            <a:ext cx="9395088" cy="271434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2275A3-079E-3122-D03A-89B6E53F7AD2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EA9136E-3706-2496-95D7-102EA91EC836}"/>
              </a:ext>
            </a:extLst>
          </p:cNvPr>
          <p:cNvSpPr/>
          <p:nvPr/>
        </p:nvSpPr>
        <p:spPr>
          <a:xfrm>
            <a:off x="333374" y="4043322"/>
            <a:ext cx="9725026" cy="2557503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동일</a:t>
            </a:r>
            <a:r>
              <a:rPr lang="en-US" altLang="ko-KR" dirty="0"/>
              <a:t>(</a:t>
            </a:r>
            <a:r>
              <a:rPr lang="ko-KR" altLang="en-US" dirty="0"/>
              <a:t>배경 이미지만 변경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024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F0BBB36-8646-96F2-3B4A-14322783E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80" y="1036604"/>
            <a:ext cx="7311763" cy="513795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59F684-4521-84E2-D0D4-2DD3FC37C372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C266038-5162-6297-C889-755735BA0EE9}"/>
              </a:ext>
            </a:extLst>
          </p:cNvPr>
          <p:cNvSpPr/>
          <p:nvPr/>
        </p:nvSpPr>
        <p:spPr>
          <a:xfrm>
            <a:off x="8059918" y="999587"/>
            <a:ext cx="3506771" cy="558032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ABOUT</a:t>
            </a:r>
            <a:r>
              <a:rPr lang="ko-KR" altLang="en-US" dirty="0"/>
              <a:t> </a:t>
            </a:r>
            <a:r>
              <a:rPr lang="en-US" altLang="ko-KR" dirty="0"/>
              <a:t>US</a:t>
            </a:r>
          </a:p>
          <a:p>
            <a:pPr algn="ctr"/>
            <a:r>
              <a:rPr lang="en-US" altLang="ko-KR" dirty="0"/>
              <a:t>PROFILE</a:t>
            </a:r>
          </a:p>
          <a:p>
            <a:pPr algn="ctr"/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Established in September 2020, IMM Credit</a:t>
            </a:r>
            <a:r>
              <a:rPr lang="ko-KR" altLang="en-US" dirty="0"/>
              <a:t> </a:t>
            </a:r>
            <a:r>
              <a:rPr lang="en-US" altLang="ko-KR" dirty="0"/>
              <a:t>&amp; Solutions has a good command of both credit-focused strategy and solution-focused strategy, which are pioneering areas in local market.</a:t>
            </a:r>
            <a:br>
              <a:rPr lang="en-US" altLang="ko-KR" dirty="0"/>
            </a:b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Established: 2020</a:t>
            </a:r>
          </a:p>
          <a:p>
            <a:pPr algn="ctr"/>
            <a:r>
              <a:rPr lang="en-US" altLang="ko-KR" dirty="0"/>
              <a:t>Number of Professional: 10</a:t>
            </a:r>
          </a:p>
          <a:p>
            <a:pPr algn="ctr"/>
            <a:r>
              <a:rPr lang="en-US" altLang="ko-KR" dirty="0"/>
              <a:t>Number of Funds under management: 4</a:t>
            </a:r>
          </a:p>
          <a:p>
            <a:pPr algn="ctr"/>
            <a:r>
              <a:rPr lang="en-US" altLang="ko-KR" dirty="0"/>
              <a:t>AUM: 1.1 billion (USD)</a:t>
            </a:r>
          </a:p>
          <a:p>
            <a:pPr algn="ctr"/>
            <a:r>
              <a:rPr lang="en-US" altLang="ko-KR" dirty="0"/>
              <a:t>Number of current portfolio companies: 4</a:t>
            </a:r>
            <a:br>
              <a:rPr lang="en-US" altLang="ko-KR" dirty="0"/>
            </a:b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아이콘 동일</a:t>
            </a:r>
            <a:r>
              <a:rPr lang="en-US" altLang="ko-KR" dirty="0">
                <a:solidFill>
                  <a:srgbClr val="FF0000"/>
                </a:solidFill>
              </a:rPr>
              <a:t>/ </a:t>
            </a:r>
            <a:r>
              <a:rPr lang="ko-KR" altLang="en-US" dirty="0">
                <a:solidFill>
                  <a:srgbClr val="FF0000"/>
                </a:solidFill>
              </a:rPr>
              <a:t>모바일로도 한페이지에 보이게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9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359F684-4521-84E2-D0D4-2DD3FC37C372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666C228-08EC-E78E-1DCE-05FDA2F5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8" y="1280005"/>
            <a:ext cx="7424977" cy="367849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1ABD1D7-E0DB-4247-8148-23E7303C6031}"/>
              </a:ext>
            </a:extLst>
          </p:cNvPr>
          <p:cNvSpPr/>
          <p:nvPr/>
        </p:nvSpPr>
        <p:spPr>
          <a:xfrm>
            <a:off x="8059918" y="999587"/>
            <a:ext cx="3506771" cy="558032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이전 </a:t>
            </a:r>
            <a:r>
              <a:rPr lang="en-US" altLang="ko-KR" dirty="0"/>
              <a:t>slide</a:t>
            </a:r>
            <a:r>
              <a:rPr lang="ko-KR" altLang="en-US" dirty="0"/>
              <a:t>에 이어서 </a:t>
            </a:r>
            <a:r>
              <a:rPr lang="ko-KR" altLang="en-US"/>
              <a:t>내용 </a:t>
            </a:r>
            <a:r>
              <a:rPr lang="ko-KR" altLang="en-US" smtClean="0"/>
              <a:t>추가</a:t>
            </a:r>
            <a:endParaRPr lang="en-US" altLang="ko-KR" smtClean="0"/>
          </a:p>
          <a:p>
            <a:pPr algn="ctr"/>
            <a:endParaRPr lang="en-US" altLang="ko-KR"/>
          </a:p>
          <a:p>
            <a:pPr algn="ctr"/>
            <a:r>
              <a:rPr lang="en-US" altLang="ko-KR" smtClean="0">
                <a:solidFill>
                  <a:srgbClr val="FF0000"/>
                </a:solidFill>
              </a:rPr>
              <a:t>IMM </a:t>
            </a:r>
            <a:r>
              <a:rPr lang="ko-KR" altLang="en-US" smtClean="0">
                <a:solidFill>
                  <a:srgbClr val="FF0000"/>
                </a:solidFill>
              </a:rPr>
              <a:t>홀딩스 페이지 </a:t>
            </a:r>
            <a:r>
              <a:rPr lang="en-US" altLang="ko-KR" smtClean="0">
                <a:solidFill>
                  <a:srgbClr val="FF0000"/>
                </a:solidFill>
              </a:rPr>
              <a:t>&gt; Portfolio </a:t>
            </a:r>
            <a:r>
              <a:rPr lang="ko-KR" altLang="en-US" smtClean="0">
                <a:solidFill>
                  <a:srgbClr val="FF0000"/>
                </a:solidFill>
              </a:rPr>
              <a:t>의 </a:t>
            </a:r>
            <a:r>
              <a:rPr lang="en-US" altLang="ko-KR" smtClean="0">
                <a:solidFill>
                  <a:srgbClr val="FF0000"/>
                </a:solidFill>
              </a:rPr>
              <a:t>OVERVIEW </a:t>
            </a:r>
            <a:r>
              <a:rPr lang="ko-KR" altLang="en-US" smtClean="0">
                <a:solidFill>
                  <a:srgbClr val="FF0000"/>
                </a:solidFill>
              </a:rPr>
              <a:t>부분 이미지 하단 텍스트 전부 </a:t>
            </a:r>
            <a:r>
              <a:rPr lang="en-US" altLang="ko-KR" u="sng" smtClean="0">
                <a:solidFill>
                  <a:srgbClr val="FF0000"/>
                </a:solidFill>
              </a:rPr>
              <a:t>*18p. </a:t>
            </a:r>
            <a:r>
              <a:rPr lang="ko-KR" altLang="en-US" u="sng" smtClean="0">
                <a:solidFill>
                  <a:srgbClr val="FF0000"/>
                </a:solidFill>
              </a:rPr>
              <a:t>참조</a:t>
            </a:r>
            <a:endParaRPr lang="en-US" altLang="ko-KR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4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B3930B-0DA1-9ED5-B3E4-0F8A3A1E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23" y="1988695"/>
            <a:ext cx="10310754" cy="288061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B104319-D8BC-4B44-FBCF-85BBF734DC9F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4BE87F4-8D8D-D90E-8577-4DFAE15C6967}"/>
              </a:ext>
            </a:extLst>
          </p:cNvPr>
          <p:cNvSpPr/>
          <p:nvPr/>
        </p:nvSpPr>
        <p:spPr>
          <a:xfrm>
            <a:off x="940623" y="5241302"/>
            <a:ext cx="3506771" cy="792197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동일</a:t>
            </a:r>
            <a:endParaRPr lang="en-US" altLang="ko-KR" dirty="0"/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145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5A8A40C-5CFE-2481-5F12-34E96DA1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87" y="613166"/>
            <a:ext cx="9525825" cy="368545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0DC8136-C67E-9A44-41A0-A8EAA5083003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BEBA565-E3F6-229B-37B5-851D2030E275}"/>
              </a:ext>
            </a:extLst>
          </p:cNvPr>
          <p:cNvSpPr/>
          <p:nvPr/>
        </p:nvSpPr>
        <p:spPr>
          <a:xfrm>
            <a:off x="0" y="4722584"/>
            <a:ext cx="291465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89493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0E2AE97-75A9-7794-E396-1CC279EDD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30" y="624597"/>
            <a:ext cx="10158340" cy="43810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CF69FB4-BB32-07EA-24E7-298521D5B393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9590AD0-2E9F-8EE6-EFC1-81CBBF603234}"/>
              </a:ext>
            </a:extLst>
          </p:cNvPr>
          <p:cNvSpPr/>
          <p:nvPr/>
        </p:nvSpPr>
        <p:spPr>
          <a:xfrm>
            <a:off x="940623" y="5241302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120693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BCF11A-49E0-17CB-4FDC-0FB98418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7" y="548390"/>
            <a:ext cx="9998306" cy="436297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E8FAB6B-69F4-8AA6-758F-8DED9B73735D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A396992-B2B3-B454-1340-4E9CC076AC3B}"/>
              </a:ext>
            </a:extLst>
          </p:cNvPr>
          <p:cNvSpPr/>
          <p:nvPr/>
        </p:nvSpPr>
        <p:spPr>
          <a:xfrm>
            <a:off x="940623" y="5241302"/>
            <a:ext cx="3506771" cy="79219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</p:spTree>
    <p:extLst>
      <p:ext uri="{BB962C8B-B14F-4D97-AF65-F5344CB8AC3E}">
        <p14:creationId xmlns:p14="http://schemas.microsoft.com/office/powerpoint/2010/main" val="4688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1700304-1CC2-4255-796C-07F54C86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6" y="993634"/>
            <a:ext cx="8247627" cy="253238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85BBA2E-D220-1F08-0857-32F8EF67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90" y="3840921"/>
            <a:ext cx="7369179" cy="117403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7E8D195-0451-72C1-8A93-EC842157800B}"/>
              </a:ext>
            </a:extLst>
          </p:cNvPr>
          <p:cNvSpPr/>
          <p:nvPr/>
        </p:nvSpPr>
        <p:spPr>
          <a:xfrm>
            <a:off x="333375" y="257175"/>
            <a:ext cx="2914650" cy="4215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Company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B4BFF4F-3D8A-AD0B-09E5-84269487170A}"/>
              </a:ext>
            </a:extLst>
          </p:cNvPr>
          <p:cNvSpPr/>
          <p:nvPr/>
        </p:nvSpPr>
        <p:spPr>
          <a:xfrm>
            <a:off x="9021452" y="1498859"/>
            <a:ext cx="2923446" cy="202715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동일</a:t>
            </a:r>
            <a:endParaRPr lang="en-US" altLang="ko-KR" dirty="0"/>
          </a:p>
          <a:p>
            <a:pPr algn="ctr"/>
            <a:r>
              <a:rPr lang="en-US" altLang="ko-KR" dirty="0"/>
              <a:t>IMM</a:t>
            </a:r>
            <a:r>
              <a:rPr lang="ko-KR" altLang="en-US" dirty="0"/>
              <a:t> </a:t>
            </a:r>
            <a:r>
              <a:rPr lang="en-US" altLang="ko-KR" dirty="0" err="1"/>
              <a:t>Hodlings</a:t>
            </a:r>
            <a:r>
              <a:rPr lang="ko-KR" altLang="en-US" dirty="0"/>
              <a:t>만 </a:t>
            </a:r>
            <a:r>
              <a:rPr lang="en-US" altLang="ko-KR" dirty="0"/>
              <a:t>IMM</a:t>
            </a:r>
            <a:r>
              <a:rPr lang="ko-KR" altLang="en-US" dirty="0"/>
              <a:t> </a:t>
            </a:r>
            <a:r>
              <a:rPr lang="en-US" altLang="ko-KR" dirty="0"/>
              <a:t>Credit and Solutions </a:t>
            </a:r>
            <a:r>
              <a:rPr lang="ko-KR" altLang="en-US" dirty="0"/>
              <a:t>로 변경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EA1FCC6-BFFC-4831-7532-370EC164133C}"/>
              </a:ext>
            </a:extLst>
          </p:cNvPr>
          <p:cNvSpPr/>
          <p:nvPr/>
        </p:nvSpPr>
        <p:spPr>
          <a:xfrm>
            <a:off x="8955464" y="4004011"/>
            <a:ext cx="2923446" cy="8885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삭제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F8C3B8-262C-6754-97BA-4DFDB963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29" y="5545316"/>
            <a:ext cx="7369179" cy="87433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8DB5265-F74F-A079-2DAC-881F617BA4AC}"/>
              </a:ext>
            </a:extLst>
          </p:cNvPr>
          <p:cNvSpPr/>
          <p:nvPr/>
        </p:nvSpPr>
        <p:spPr>
          <a:xfrm>
            <a:off x="9021452" y="5545316"/>
            <a:ext cx="2923446" cy="110293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유지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>
                <a:solidFill>
                  <a:srgbClr val="FF0000"/>
                </a:solidFill>
              </a:rPr>
              <a:t>가독성 높게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ko-KR" dirty="0"/>
              <a:t>Family Site: </a:t>
            </a:r>
          </a:p>
          <a:p>
            <a:pPr algn="ctr"/>
            <a:r>
              <a:rPr lang="en-US" altLang="ko-KR" dirty="0"/>
              <a:t>IMM HOLDINGS &amp;</a:t>
            </a:r>
          </a:p>
          <a:p>
            <a:pPr algn="ctr"/>
            <a:r>
              <a:rPr lang="en-US" altLang="ko-KR" dirty="0"/>
              <a:t>IMM</a:t>
            </a:r>
            <a:r>
              <a:rPr lang="ko-KR" altLang="en-US" dirty="0"/>
              <a:t> </a:t>
            </a:r>
            <a:r>
              <a:rPr lang="en-US" altLang="ko-KR" dirty="0"/>
              <a:t>FOUNDATION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3685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213</Words>
  <Application>Microsoft Office PowerPoint</Application>
  <PresentationFormat>와이드스크린</PresentationFormat>
  <Paragraphs>56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3" baseType="lpstr"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김소정</dc:creator>
  <cp:lastModifiedBy>NB-2263</cp:lastModifiedBy>
  <cp:revision>11</cp:revision>
  <dcterms:created xsi:type="dcterms:W3CDTF">2023-01-26T08:13:49Z</dcterms:created>
  <dcterms:modified xsi:type="dcterms:W3CDTF">2023-02-12T23:27:25Z</dcterms:modified>
</cp:coreProperties>
</file>